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Shape 10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Shape 12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 b="0" i="0" sz="3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ólo el título" type="titleOnly">
  <p:cSld name="TITLE_ONL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Shape 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cabezado de sección" type="secHead">
  <p:cSld name="SECTION_HEADER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i="0" sz="4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Dos objetos" type="twoObj">
  <p:cSld name="TWO_OBJECT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ación" type="twoTxTwoObj">
  <p:cSld name="TWO_OBJECTS_WITH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lv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Relationship Id="rId4" Type="http://schemas.openxmlformats.org/officeDocument/2006/relationships/image" Target="../media/image11.png"/><Relationship Id="rId5" Type="http://schemas.openxmlformats.org/officeDocument/2006/relationships/image" Target="../media/image8.jpg"/><Relationship Id="rId6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Relationship Id="rId4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n para wallpaper rusia 2018" id="84" name="Shape 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764704"/>
            <a:ext cx="9144000" cy="516136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/>
          <p:nvPr>
            <p:ph type="ctrTitle"/>
          </p:nvPr>
        </p:nvSpPr>
        <p:spPr>
          <a:xfrm>
            <a:off x="685793" y="-238626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s-MX">
                <a:latin typeface="Arial"/>
                <a:ea typeface="Arial"/>
                <a:cs typeface="Arial"/>
                <a:sym typeface="Arial"/>
              </a:rPr>
              <a:t>R18: tu colección inteligente</a:t>
            </a:r>
            <a:endParaRPr b="0" i="0" sz="4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1483568" y="5301208"/>
            <a:ext cx="6400800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s-MX" sz="3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Mariana Pérez-Cong</a:t>
            </a:r>
            <a:endParaRPr b="0" i="0" sz="32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ct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0" i="0" lang="es-MX" sz="3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Andrés Dávila</a:t>
            </a:r>
            <a:endParaRPr b="0" i="0" sz="3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Resultado de imagen para android" id="87" name="Shape 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9552" y="2024844"/>
            <a:ext cx="2969569" cy="2227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Motivación:</a:t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331500"/>
            <a:ext cx="3291501" cy="513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9001" y="1417638"/>
            <a:ext cx="2887311" cy="5135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MX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¿Por qué una “app” Así?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 Mundial: un evento masivo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Mucha mercadotecnia → álbum de estampas</a:t>
            </a:r>
            <a:endParaRPr/>
          </a:p>
          <a:p>
            <a:pPr indent="-342900" lvl="0" marL="3429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Personas de todas las edades, aficionados al fútbol</a:t>
            </a:r>
            <a:endParaRPr b="0" i="0" sz="24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Resultado de imagen para panini editorial" id="101" name="Shape 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3928" y="2924944"/>
            <a:ext cx="3257600" cy="15835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fifa" id="102" name="Shape 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852936"/>
            <a:ext cx="2976331" cy="22322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aficionados mundial" id="103" name="Shape 10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9792" y="4365104"/>
            <a:ext cx="3143286" cy="22003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estampas panini mundial 2018" id="104" name="Shape 10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6216" y="4365104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MX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 App en sí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/>
        </p:nvSpPr>
        <p:spPr>
          <a:xfrm>
            <a:off x="827584" y="1268760"/>
            <a:ext cx="756084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000" u="sng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Entidad-Vínculo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ERD en blanco.jpeg" id="111" name="Shape 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004" y="1628800"/>
            <a:ext cx="5372100" cy="2057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n para estampas panini mundial 2018 lista" id="112" name="Shape 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2120" y="1772816"/>
            <a:ext cx="3322024" cy="422108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703478" y="3717032"/>
            <a:ext cx="214033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Modelo Relacional</a:t>
            </a:r>
            <a:endParaRPr sz="2000" u="sng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827584" y="4293096"/>
            <a:ext cx="4095993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Usuario(</a:t>
            </a:r>
            <a:r>
              <a:rPr lang="es-MX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nomUsuario</a:t>
            </a:r>
            <a:r>
              <a:rPr lang="es-MX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contraseña)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Estampa (</a:t>
            </a:r>
            <a:r>
              <a:rPr lang="es-MX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numEstampa, </a:t>
            </a:r>
            <a:r>
              <a:rPr lang="es-MX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nomUsuario(FK)</a:t>
            </a: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457200" y="116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MX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Usando la App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Login.png" id="120" name="Shape 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1642444"/>
            <a:ext cx="1986641" cy="416282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Shape 121"/>
          <p:cNvSpPr/>
          <p:nvPr/>
        </p:nvSpPr>
        <p:spPr>
          <a:xfrm>
            <a:off x="2627784" y="3429000"/>
            <a:ext cx="72008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CrearCuenta.png" id="122" name="Shape 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91880" y="1777166"/>
            <a:ext cx="2016224" cy="410010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Shape 123"/>
          <p:cNvSpPr/>
          <p:nvPr/>
        </p:nvSpPr>
        <p:spPr>
          <a:xfrm>
            <a:off x="5580112" y="3429000"/>
            <a:ext cx="720080" cy="288032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enu.png" id="124" name="Shape 1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44208" y="1772816"/>
            <a:ext cx="1990661" cy="4104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r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b="0" i="0" lang="es-MX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Usando la App Parte 2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gregar.png" id="130" name="Shape 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3528" y="1340768"/>
            <a:ext cx="1800200" cy="37224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liminar.png" id="131" name="Shape 1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3768" y="1340768"/>
            <a:ext cx="1853548" cy="37444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Visualizar.png" id="132" name="Shape 1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16016" y="1340768"/>
            <a:ext cx="1866799" cy="3816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rarAlbum.png" id="133" name="Shape 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876256" y="1340768"/>
            <a:ext cx="1872208" cy="3892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Shape 134"/>
          <p:cNvSpPr txBox="1"/>
          <p:nvPr/>
        </p:nvSpPr>
        <p:spPr>
          <a:xfrm>
            <a:off x="755576" y="5229200"/>
            <a:ext cx="91473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Agregar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Shape 135"/>
          <p:cNvSpPr txBox="1"/>
          <p:nvPr/>
        </p:nvSpPr>
        <p:spPr>
          <a:xfrm>
            <a:off x="6948264" y="5373216"/>
            <a:ext cx="15889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Compra Álbum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5076056" y="5301208"/>
            <a:ext cx="107529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Visualizar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915816" y="5229200"/>
            <a:ext cx="95250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Eliminar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7200" y="274653"/>
            <a:ext cx="8229600" cy="1412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s-MX"/>
              <a:t>Impacto global, económico, social, ambiental</a:t>
            </a:r>
            <a:endParaRPr/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457200" y="1976650"/>
            <a:ext cx="8229600" cy="277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1800" lvl="0" marL="457200" rtl="0">
              <a:spcBef>
                <a:spcPts val="640"/>
              </a:spcBef>
              <a:spcAft>
                <a:spcPts val="0"/>
              </a:spcAft>
              <a:buSzPts val="3200"/>
              <a:buChar char="•"/>
            </a:pPr>
            <a:r>
              <a:rPr lang="es-MX"/>
              <a:t>Independencia del usuario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MX"/>
              <a:t>Interacción social a una gran escala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MX"/>
              <a:t>Información protegida</a:t>
            </a:r>
            <a:endParaRPr/>
          </a:p>
          <a:p>
            <a:pPr indent="-431800" lvl="0" marL="457200" rtl="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MX"/>
              <a:t>Facilidad de manejo de la colección</a:t>
            </a:r>
            <a:endParaRPr/>
          </a:p>
          <a:p>
            <a: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•"/>
            </a:pPr>
            <a:r>
              <a:rPr lang="es-MX"/>
              <a:t>Ambiental: adiós a “tu lista” de papel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